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D1B4F-79AF-18DB-2E9F-1EE912BA6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EB84D-10B6-5A88-DE87-EB4FEE5DE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E087D-2404-2271-2C19-0F0E2D850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EC009-6FCD-2DB2-FB95-65537534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7B69E-92FA-D721-08BA-AAAF1643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84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0E06C-1961-370B-47FC-4958ECA2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7AFE2-6EC9-91BC-EA82-D6AC8C69F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028D6-CAD1-76E1-1A7B-5B697331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E080E-F3A9-421B-639E-27D95984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3A2DA-D154-6703-A51A-3946B73E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5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AFDC-1E2A-720F-7718-E38F7FFB7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4178A-9E6D-A548-DB4A-511BA7EC8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FD6C0-C153-F0F3-A003-D6BECEF4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FCEA3-3D02-B5C1-8DA7-1743B1D5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8349B-3AED-84CC-5466-9E948F314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437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1280B-25D0-0883-06DA-9AA1EAE22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C5427-3F00-4DA1-19AF-211556B32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DABBA-A906-ABDF-BB28-B1857BF9D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2F3ED-2623-A4FF-7A1D-AB57C9F6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0390AB-7023-0A2B-957C-BD5A02890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9DC24-3D49-AA42-150C-574C10D8A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56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C5EE2-ACBE-A374-6B4A-80C0418B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FE293-920D-0F68-7C67-1EB77A497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846D5E-854D-1632-0877-F89CD1D3A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49A0D7-0422-B335-79D4-B7DCABC72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9FDCB3-EB0B-8D28-9AC2-96ED45A160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C6FB84-798E-C3F4-4793-E5E3E066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9EEAF2-DF12-1598-04FF-CB2CEDDAA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BA0308-2266-9D3D-EF1D-75A0428E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7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81C6-CF9A-9B76-C09C-33F3707A4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3AD589-4D71-D5D9-1410-2F03BE5D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BFB35B-0848-4CFF-264E-C9D878475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A4F57-191D-59A0-63F6-C48E42598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66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BF6C7-6719-C3A4-577F-29F693B8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2B386A-1297-C2A0-5596-2151354B5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F576B-E01C-23CD-EC11-B2E27F8C7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6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06D8-9AB4-A7B2-70B4-A7424D964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7317B-B43E-2832-6E8D-3A7BAC20E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A3600-E4F9-6645-DB20-91026454C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EA5BB4-C30E-0025-8B99-442C6D599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58F340-70BB-0592-097B-E3D2C9C3F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002AF-11DE-F26E-8BBA-A8F758E62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1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7135-CAA8-1624-F313-4BA0FDE16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FC02BD-44BC-14E2-4211-73D8D9F0DA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AA54B-4B9D-0A7D-98A3-770B53738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40A2F-76CB-1EFC-1CD7-E61C03582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BC68E-1139-03B0-D768-72C0DA22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EBF0F-65B2-E978-EC39-53493A6B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4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2C2F5-2C32-856E-C700-775118B4F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E714E-5C96-E351-476E-AD010B118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EE05F-3C93-B123-ECCB-3155D7FA9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6FA14-377F-5D7C-BEE5-B01457E4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330B1-4830-F48A-1349-82A59710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79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B9E7D3-CF3F-D143-E5BD-7395E2FE94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CEB07-38A9-9648-0E66-560E49064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1A9EE-654E-5558-9755-263FC785A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4ED0F-7F7C-F636-E685-D4C72C561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A87DE-B34C-8F97-E016-BE79CFA4E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8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0244E0-EDE9-CD0F-E279-80D105A75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24876-38E9-33DB-FE5C-216EB8048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0CF4D-9940-3DFF-3FBE-B04EA15534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C173F-F9DD-4123-B6A3-363C9031E483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D2FEB-413B-27F4-1DFB-DC6BCE833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6958C-DF1C-BEAB-9884-87C821AB4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E38BDE-2336-4B92-8741-33FFFF585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8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F2DCEC-341A-D275-2926-11B8B3C740C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30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B9880C-3D8E-A486-E23F-5D45F3B0F79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85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6DE8DB-7DAF-608B-8272-F2441380FC2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0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64E71-A032-70C1-C274-BC5F652A3CA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47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6B42B7-1148-D610-44FC-520D68CDA6B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59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7EC0BB-4598-5684-B25B-280781A067C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B613E4-403A-D88D-9E97-34663A9FE61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3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D2BCFE-6494-8FC5-D3A5-7989A455B81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280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5D1B38-FCC8-085B-D908-78B941AEDAC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9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6443F2-43ED-7350-A578-3F2908687FC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35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ADA7EA-013F-37A3-2CAB-D87617C3E2F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870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89A50E-F556-F563-0A47-5A26FB1B26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62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48BE2F-C101-FFD1-A8E6-F0B0F6DFC50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1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85F943-A2AD-4C8E-3910-3EC6C91EEC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67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8EF146-7B5D-BFBF-375A-DE65A862945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5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D39866-70D5-75BA-F912-0B6836F4706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910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4BD7F3-8BAF-52B2-E52B-28ADA3864C8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59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E96BB0-9027-2834-81E0-B9CBCC47756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11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BD3CDF-EE0C-093D-4B31-CCDFE62C057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85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D25FF-532B-D279-A95C-9B260AAC116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232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A12709-B50B-B821-B599-C7A93297CFB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9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5279C9-346F-2CC7-84EE-858E37ADA2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07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097C1B-D226-E291-7817-E77633075E9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68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0503EF-8D23-288C-1F5F-67FDCD4B950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72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73DE9-61A1-4CD6-2EEA-9DBF1EC2826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54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11764B-DA89-6CCF-FE73-998AD7AC00A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89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880D00-2B9E-11CB-5436-63E167A77B5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810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33947C-E719-4971-1737-3E321CA2FBC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91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EFF33D-BA2E-59BF-3656-E29F2AEDA14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76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6E51E0-0ED1-AFE9-9992-72F13FFA714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993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24D8CB-9093-F517-E978-9EC3A887EEF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51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0ABF6B-86C0-D32B-1EF9-A7803467074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02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9766E0-433E-0712-D615-B20190B3BE9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44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Luong The Truyen</dc:creator>
  <cp:lastModifiedBy>Luong The Truyen</cp:lastModifiedBy>
  <cp:revision>1</cp:revision>
  <dcterms:created xsi:type="dcterms:W3CDTF">2026-07-19T16:16:47Z</dcterms:created>
  <dcterms:modified xsi:type="dcterms:W3CDTF">2026-07-19T16:16:47Z</dcterms:modified>
</cp:coreProperties>
</file>